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8" r:id="rId2"/>
    <p:sldId id="259" r:id="rId3"/>
    <p:sldId id="256" r:id="rId4"/>
    <p:sldId id="260" r:id="rId5"/>
    <p:sldId id="265" r:id="rId6"/>
    <p:sldId id="257" r:id="rId7"/>
    <p:sldId id="261" r:id="rId8"/>
    <p:sldId id="262" r:id="rId9"/>
    <p:sldId id="285" r:id="rId10"/>
    <p:sldId id="286" r:id="rId11"/>
    <p:sldId id="263" r:id="rId12"/>
  </p:sldIdLst>
  <p:sldSz cx="12192000" cy="6858000"/>
  <p:notesSz cx="6858000" cy="9144000"/>
  <p:embeddedFontLst>
    <p:embeddedFont>
      <p:font typeface="等线" panose="02010600030101010101" pitchFamily="2" charset="-122"/>
      <p:regular r:id="rId14"/>
      <p:bold r:id="rId15"/>
    </p:embeddedFont>
    <p:embeddedFont>
      <p:font typeface="等线 Light" panose="02010600030101010101" pitchFamily="2" charset="-122"/>
      <p:regular r:id="rId16"/>
    </p:embeddedFont>
    <p:embeddedFont>
      <p:font typeface="UTM Avo" panose="02040603050506020204" pitchFamily="18" charset="0"/>
      <p:regular r:id="rId17"/>
      <p:bold r:id="rId18"/>
      <p:italic r:id="rId19"/>
      <p:boldItalic r:id="rId20"/>
    </p:embeddedFont>
    <p:embeddedFont>
      <p:font typeface="UTM Futura Extra" panose="02040603050506020204" pitchFamily="18" charset="0"/>
      <p:bold r:id="rId21"/>
    </p:embeddedFont>
    <p:embeddedFont>
      <p:font typeface="UTM Gradoo" panose="02040603050506020204" pitchFamily="18" charset="0"/>
      <p:regular r:id="rId22"/>
    </p:embeddedFont>
  </p:embeddedFontLst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DCFD"/>
    <a:srgbClr val="B393C9"/>
    <a:srgbClr val="A580BF"/>
    <a:srgbClr val="215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3" d="100"/>
          <a:sy n="23" d="100"/>
        </p:scale>
        <p:origin x="2184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842AF-8266-421D-B40F-A8E474FEBCB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03D30-D459-4579-8B63-A951EA9B59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18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06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45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005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99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13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530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283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764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260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931C6E9-EEAC-41B1-8D36-6E5C6DA9C3C9}"/>
              </a:ext>
            </a:extLst>
          </p:cNvPr>
          <p:cNvSpPr/>
          <p:nvPr userDrawn="1"/>
        </p:nvSpPr>
        <p:spPr>
          <a:xfrm>
            <a:off x="4313214" y="1531367"/>
            <a:ext cx="7380555" cy="2855495"/>
          </a:xfrm>
          <a:prstGeom prst="roundRect">
            <a:avLst>
              <a:gd name="adj" fmla="val 10487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32C0783-C104-418A-9B7A-D6F22ACC29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9368589" y="3332296"/>
            <a:ext cx="2823411" cy="3525703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A3F95EAA-7DFC-4D75-B93D-AAB1816A3A6D}"/>
              </a:ext>
            </a:extLst>
          </p:cNvPr>
          <p:cNvGrpSpPr/>
          <p:nvPr userDrawn="1"/>
        </p:nvGrpSpPr>
        <p:grpSpPr>
          <a:xfrm>
            <a:off x="0" y="456929"/>
            <a:ext cx="4280226" cy="6401071"/>
            <a:chOff x="0" y="1244116"/>
            <a:chExt cx="3753855" cy="561388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7B42D2D-6EB1-4937-90BC-9B73DC99F8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0" r="63421" b="12600"/>
            <a:stretch/>
          </p:blipFill>
          <p:spPr>
            <a:xfrm>
              <a:off x="0" y="1244116"/>
              <a:ext cx="3753854" cy="5613884"/>
            </a:xfrm>
            <a:prstGeom prst="rect">
              <a:avLst/>
            </a:prstGeom>
          </p:spPr>
        </p:pic>
        <p:pic>
          <p:nvPicPr>
            <p:cNvPr id="13" name="图片 12" descr="图片包含 人员&#10;&#10;描述已自动生成">
              <a:extLst>
                <a:ext uri="{FF2B5EF4-FFF2-40B4-BE49-F238E27FC236}">
                  <a16:creationId xmlns:a16="http://schemas.microsoft.com/office/drawing/2014/main" id="{71CBE61D-7CEC-4F53-8AEB-086E398508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211" r="43450"/>
            <a:stretch/>
          </p:blipFill>
          <p:spPr>
            <a:xfrm>
              <a:off x="283747" y="2293391"/>
              <a:ext cx="3470108" cy="4564609"/>
            </a:xfrm>
            <a:prstGeom prst="rect">
              <a:avLst/>
            </a:prstGeom>
          </p:spPr>
        </p:pic>
      </p:grp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ECAF8D4A-2219-4F26-934A-1A88918F7EF2}"/>
              </a:ext>
            </a:extLst>
          </p:cNvPr>
          <p:cNvSpPr/>
          <p:nvPr userDrawn="1"/>
        </p:nvSpPr>
        <p:spPr>
          <a:xfrm>
            <a:off x="4770499" y="1868251"/>
            <a:ext cx="176464" cy="2181726"/>
          </a:xfrm>
          <a:prstGeom prst="roundRect">
            <a:avLst>
              <a:gd name="adj" fmla="val 50000"/>
            </a:avLst>
          </a:prstGeom>
          <a:solidFill>
            <a:srgbClr val="21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DB5DE8B-F30E-429D-B989-B60AC315C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02" b="11592"/>
          <a:stretch/>
        </p:blipFill>
        <p:spPr>
          <a:xfrm>
            <a:off x="2961480" y="4857881"/>
            <a:ext cx="1674689" cy="20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DC27F0AE-E1E0-4590-9AB2-FFEF7940F932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67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E9F9BA5-6D6D-4A60-BEB2-B5607A5DD6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0" y="582768"/>
            <a:ext cx="4196080" cy="6275232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5B59A7-B0D5-4009-B726-711C9081AA80}"/>
              </a:ext>
            </a:extLst>
          </p:cNvPr>
          <p:cNvSpPr/>
          <p:nvPr userDrawn="1"/>
        </p:nvSpPr>
        <p:spPr>
          <a:xfrm>
            <a:off x="3272352" y="739445"/>
            <a:ext cx="8406063" cy="2684475"/>
          </a:xfrm>
          <a:prstGeom prst="roundRect">
            <a:avLst>
              <a:gd name="adj" fmla="val 10487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377066D-C2D6-4ED8-A678-B10A47FDF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8067040" y="1972584"/>
            <a:ext cx="4124961" cy="488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60B9F2D-BF2D-443B-97BA-F4798EBC99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0" y="456929"/>
            <a:ext cx="4280225" cy="6401071"/>
          </a:xfrm>
          <a:prstGeom prst="rect">
            <a:avLst/>
          </a:prstGeom>
        </p:spPr>
      </p:pic>
      <p:pic>
        <p:nvPicPr>
          <p:cNvPr id="15" name="图片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7968844" y="1584380"/>
            <a:ext cx="4223156" cy="527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4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0B077A7-CCEB-4B83-824E-5DF8AE56B1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16" b="6591"/>
          <a:stretch/>
        </p:blipFill>
        <p:spPr>
          <a:xfrm>
            <a:off x="6095998" y="959371"/>
            <a:ext cx="6096002" cy="589862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2C73752-B0B4-4524-B8CE-B43C5A6ECBA8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5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B740F96B-1E67-42CE-9417-7B8BE4D68A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16" b="6591"/>
          <a:stretch/>
        </p:blipFill>
        <p:spPr>
          <a:xfrm>
            <a:off x="6095998" y="959371"/>
            <a:ext cx="6096002" cy="5898629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2CB42800-AF1B-4C93-816A-F98D471751BA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52344C9-77A3-49BB-8737-E9B5D846B3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 flipH="1">
            <a:off x="9811414" y="3297836"/>
            <a:ext cx="2380586" cy="356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8EB054C-A544-4896-91FA-8BDB3D467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4" r="-1213" b="6591"/>
          <a:stretch/>
        </p:blipFill>
        <p:spPr>
          <a:xfrm>
            <a:off x="0" y="959371"/>
            <a:ext cx="5936104" cy="5898629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B647FD0E-7B4E-422C-B81A-F41554E00353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E29177A-3395-4B24-A474-B53E1607E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9368589" y="3332296"/>
            <a:ext cx="2823411" cy="352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9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FABA908F-8383-4C87-B87F-14C47CAB5615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6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056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C19C7A2-8AF8-4F39-A0CA-0F9625D1FC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45" y="174877"/>
            <a:ext cx="8217430" cy="63148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9E3EB3-FEDC-40D7-8FE6-0156FAF0C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9368589" y="3332296"/>
            <a:ext cx="2823411" cy="352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2DC418A-782B-4484-B633-9974F6E129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0" y="456929"/>
            <a:ext cx="4280225" cy="6401071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4D46137-DA83-4E1F-BC7B-F18233A72BBD}"/>
              </a:ext>
            </a:extLst>
          </p:cNvPr>
          <p:cNvSpPr/>
          <p:nvPr userDrawn="1"/>
        </p:nvSpPr>
        <p:spPr>
          <a:xfrm>
            <a:off x="4770499" y="1868251"/>
            <a:ext cx="176464" cy="2181726"/>
          </a:xfrm>
          <a:prstGeom prst="roundRect">
            <a:avLst>
              <a:gd name="adj" fmla="val 50000"/>
            </a:avLst>
          </a:prstGeom>
          <a:solidFill>
            <a:srgbClr val="21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FC072BC-BAD5-4DD9-BD4A-49D6FB5882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02" b="11592"/>
          <a:stretch/>
        </p:blipFill>
        <p:spPr>
          <a:xfrm>
            <a:off x="2961480" y="4857881"/>
            <a:ext cx="1674689" cy="200011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B40273A-99FC-46F8-80FE-2B42ADA93E22}"/>
              </a:ext>
            </a:extLst>
          </p:cNvPr>
          <p:cNvSpPr/>
          <p:nvPr userDrawn="1"/>
        </p:nvSpPr>
        <p:spPr>
          <a:xfrm>
            <a:off x="2374231" y="1531366"/>
            <a:ext cx="8406063" cy="2855495"/>
          </a:xfrm>
          <a:prstGeom prst="roundRect">
            <a:avLst>
              <a:gd name="adj" fmla="val 10487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34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76FFF73-C505-4887-9BD0-50A10E405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r="741" b="122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097DDE-1304-4215-89AA-6427A03D0A4D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932540-3282-4349-A8C5-06FEA7EF04EA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15EBD77-CC6E-4528-B281-AE26411A325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61F97E-CE31-4174-B910-BC595636DA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4F1E03-788D-4ABC-903C-23266CA1AAD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D9829E-EF49-430A-8F4E-133A0CCDC8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224312-0098-479A-AB4F-DA0F0CCB4D1A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B3E56862-E6A0-4A3B-91B8-4CAA275A9F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1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6" r:id="rId9"/>
    <p:sldLayoutId id="2147483657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960"/>
            <a:ext cx="5283802" cy="7340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00" b="93350" l="12700" r="56900">
                        <a14:foregroundMark x1="25050" y1="31950" x2="46550" y2="19050"/>
                        <a14:foregroundMark x1="21650" y1="35650" x2="52700" y2="35100"/>
                        <a14:foregroundMark x1="26400" y1="41500" x2="46950" y2="39750"/>
                        <a14:foregroundMark x1="29000" y1="37700" x2="33750" y2="41200"/>
                        <a14:foregroundMark x1="42050" y1="43250" x2="47800" y2="39850"/>
                        <a14:foregroundMark x1="51050" y1="33200" x2="54600" y2="40150"/>
                        <a14:foregroundMark x1="52150" y1="33750" x2="55000" y2="3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56" t="7755" r="42834" b="6667"/>
          <a:stretch/>
        </p:blipFill>
        <p:spPr>
          <a:xfrm>
            <a:off x="9529022" y="1646447"/>
            <a:ext cx="2667917" cy="5211553"/>
          </a:xfrm>
          <a:prstGeom prst="rect">
            <a:avLst/>
          </a:prstGeom>
        </p:spPr>
      </p:pic>
      <p:grpSp>
        <p:nvGrpSpPr>
          <p:cNvPr id="15" name="组合 6"/>
          <p:cNvGrpSpPr/>
          <p:nvPr/>
        </p:nvGrpSpPr>
        <p:grpSpPr>
          <a:xfrm>
            <a:off x="2567920" y="1989922"/>
            <a:ext cx="7056160" cy="2396940"/>
            <a:chOff x="4313214" y="1531367"/>
            <a:chExt cx="8406063" cy="2855495"/>
          </a:xfrm>
        </p:grpSpPr>
        <p:sp>
          <p:nvSpPr>
            <p:cNvPr id="16" name="矩形: 圆角 7"/>
            <p:cNvSpPr/>
            <p:nvPr userDrawn="1"/>
          </p:nvSpPr>
          <p:spPr>
            <a:xfrm>
              <a:off x="4313214" y="1531367"/>
              <a:ext cx="8406063" cy="2855495"/>
            </a:xfrm>
            <a:prstGeom prst="roundRect">
              <a:avLst>
                <a:gd name="adj" fmla="val 10487"/>
              </a:avLst>
            </a:prstGeom>
            <a:solidFill>
              <a:schemeClr val="bg1"/>
            </a:solidFill>
            <a:ln w="127000" cmpd="thickThin">
              <a:solidFill>
                <a:srgbClr val="2151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8"/>
            <p:cNvSpPr/>
            <p:nvPr userDrawn="1"/>
          </p:nvSpPr>
          <p:spPr>
            <a:xfrm>
              <a:off x="4770499" y="1868251"/>
              <a:ext cx="176464" cy="2181726"/>
            </a:xfrm>
            <a:prstGeom prst="roundRect">
              <a:avLst>
                <a:gd name="adj" fmla="val 50000"/>
              </a:avLst>
            </a:prstGeom>
            <a:solidFill>
              <a:srgbClr val="2151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0561">
            <a:off x="7141547" y="3864776"/>
            <a:ext cx="3480566" cy="330574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180E172-1B5B-43CA-8371-20C7037F7104}"/>
              </a:ext>
            </a:extLst>
          </p:cNvPr>
          <p:cNvSpPr/>
          <p:nvPr/>
        </p:nvSpPr>
        <p:spPr>
          <a:xfrm>
            <a:off x="3255537" y="3502867"/>
            <a:ext cx="5979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Sách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giáo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khoa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TV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tập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2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trang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34</a:t>
            </a:r>
            <a:endParaRPr lang="zh-CN" altLang="en-US" sz="2800" dirty="0">
              <a:solidFill>
                <a:srgbClr val="21518F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55537" y="1097819"/>
            <a:ext cx="5247518" cy="675646"/>
            <a:chOff x="3353973" y="1082351"/>
            <a:chExt cx="5247518" cy="675646"/>
          </a:xfrm>
        </p:grpSpPr>
        <p:grpSp>
          <p:nvGrpSpPr>
            <p:cNvPr id="4" name="组合 8"/>
            <p:cNvGrpSpPr/>
            <p:nvPr/>
          </p:nvGrpSpPr>
          <p:grpSpPr>
            <a:xfrm>
              <a:off x="3353973" y="1082351"/>
              <a:ext cx="5247518" cy="675646"/>
              <a:chOff x="4616970" y="4691921"/>
              <a:chExt cx="3492709" cy="449705"/>
            </a:xfrm>
          </p:grpSpPr>
          <p:sp>
            <p:nvSpPr>
              <p:cNvPr id="5" name="椭圆 6"/>
              <p:cNvSpPr/>
              <p:nvPr/>
            </p:nvSpPr>
            <p:spPr>
              <a:xfrm>
                <a:off x="4616970" y="4691921"/>
                <a:ext cx="449705" cy="449705"/>
              </a:xfrm>
              <a:prstGeom prst="ellipse">
                <a:avLst/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7"/>
              <p:cNvSpPr/>
              <p:nvPr/>
            </p:nvSpPr>
            <p:spPr>
              <a:xfrm>
                <a:off x="5243478" y="4691921"/>
                <a:ext cx="2866201" cy="449705"/>
              </a:xfrm>
              <a:prstGeom prst="roundRect">
                <a:avLst>
                  <a:gd name="adj" fmla="val 50000"/>
                </a:avLst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285520" y="1127786"/>
              <a:ext cx="2584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CHÍNH TẢ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64195" y="2341874"/>
            <a:ext cx="6464827" cy="1402750"/>
            <a:chOff x="3064195" y="2379189"/>
            <a:chExt cx="6464827" cy="140275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D0F00BB-F9D4-4220-A5AE-5CB82EF7F6E1}"/>
                </a:ext>
              </a:extLst>
            </p:cNvPr>
            <p:cNvSpPr/>
            <p:nvPr/>
          </p:nvSpPr>
          <p:spPr>
            <a:xfrm>
              <a:off x="3129513" y="2458500"/>
              <a:ext cx="639950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21518F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SẦU RIÊNG</a:t>
              </a:r>
              <a:endParaRPr lang="zh-CN" altLang="en-US" sz="8000" dirty="0">
                <a:solidFill>
                  <a:srgbClr val="21518F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8" name="矩形 1"/>
            <p:cNvSpPr/>
            <p:nvPr/>
          </p:nvSpPr>
          <p:spPr>
            <a:xfrm>
              <a:off x="3064195" y="2379189"/>
              <a:ext cx="639950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SẦU RIÊNG</a:t>
              </a:r>
              <a:endParaRPr lang="zh-CN" altLang="en-US" sz="80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90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u rie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50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-259415"/>
            <a:ext cx="5212080" cy="7381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12479" y="3342640"/>
            <a:ext cx="3779520" cy="37795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71407" y="1596058"/>
            <a:ext cx="8121925" cy="2874595"/>
            <a:chOff x="4610899" y="1790964"/>
            <a:chExt cx="6185782" cy="2874595"/>
          </a:xfrm>
        </p:grpSpPr>
        <p:sp>
          <p:nvSpPr>
            <p:cNvPr id="11" name="文本框 3"/>
            <p:cNvSpPr txBox="1"/>
            <p:nvPr/>
          </p:nvSpPr>
          <p:spPr>
            <a:xfrm>
              <a:off x="4610899" y="1864792"/>
              <a:ext cx="613053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CHÀO</a:t>
              </a:r>
            </a:p>
            <a:p>
              <a:pPr algn="ctr"/>
              <a:r>
                <a:rPr lang="en-US" altLang="zh-CN" sz="8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TẠM BIỆT</a:t>
              </a:r>
              <a:endParaRPr lang="zh-CN" altLang="en-US" sz="88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2" name="文本框 3"/>
            <p:cNvSpPr txBox="1"/>
            <p:nvPr/>
          </p:nvSpPr>
          <p:spPr>
            <a:xfrm>
              <a:off x="4666144" y="1790964"/>
              <a:ext cx="613053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CHÀO </a:t>
              </a:r>
            </a:p>
            <a:p>
              <a:pPr algn="ctr"/>
              <a:r>
                <a:rPr lang="en-US" altLang="zh-CN" sz="8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TẠM BIỆT</a:t>
              </a:r>
              <a:endParaRPr lang="zh-CN" altLang="en-US" sz="88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81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64D2B5E-1461-43CA-96F8-43438636BBE4}"/>
              </a:ext>
            </a:extLst>
          </p:cNvPr>
          <p:cNvSpPr/>
          <p:nvPr/>
        </p:nvSpPr>
        <p:spPr>
          <a:xfrm>
            <a:off x="4767943" y="1174242"/>
            <a:ext cx="2666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Sầu</a:t>
            </a:r>
            <a:r>
              <a:rPr lang="en-US" altLang="zh-CN" sz="4000" b="1" dirty="0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riêng</a:t>
            </a:r>
            <a:endParaRPr lang="zh-CN" altLang="en-US" sz="4000" b="1" dirty="0">
              <a:solidFill>
                <a:srgbClr val="002060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9494" y="1882128"/>
            <a:ext cx="1027300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sầu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riêng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trổ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cuối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năm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thơm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ngát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cau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bưởi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tỏa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khắp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khu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vườn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đậu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chùm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trắng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ngà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nhỏ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vảy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hao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hao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giống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sen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con,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lác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đác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nhụy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li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cuống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Nhìn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sầu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riêng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lủng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lẳng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cành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trông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giống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tổ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kiến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Mùa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rộ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dạo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tháng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tư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tháng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năm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ta.</a:t>
            </a:r>
          </a:p>
          <a:p>
            <a:pPr algn="just"/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								Mai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Văn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Tạo</a:t>
            </a:r>
            <a:endParaRPr lang="en-US" altLang="en-US" sz="27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矩形 1"/>
          <p:cNvSpPr/>
          <p:nvPr/>
        </p:nvSpPr>
        <p:spPr>
          <a:xfrm>
            <a:off x="5264075" y="725667"/>
            <a:ext cx="1673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Chính</a:t>
            </a:r>
            <a:r>
              <a:rPr lang="en-US" altLang="zh-CN" sz="2800" dirty="0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tả</a:t>
            </a:r>
            <a:endParaRPr lang="zh-CN" altLang="en-US" sz="2800" dirty="0">
              <a:solidFill>
                <a:srgbClr val="002060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pic>
        <p:nvPicPr>
          <p:cNvPr id="19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1" y="4527695"/>
            <a:ext cx="1558212" cy="2330304"/>
          </a:xfrm>
          <a:prstGeom prst="rect">
            <a:avLst/>
          </a:prstGeom>
        </p:spPr>
      </p:pic>
      <p:pic>
        <p:nvPicPr>
          <p:cNvPr id="26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10049069" y="4162561"/>
            <a:ext cx="2158529" cy="269543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4" r="13950"/>
          <a:stretch/>
        </p:blipFill>
        <p:spPr>
          <a:xfrm>
            <a:off x="9484056" y="0"/>
            <a:ext cx="2723542" cy="260996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2185"/>
          <a:stretch/>
        </p:blipFill>
        <p:spPr>
          <a:xfrm>
            <a:off x="-15607" y="-1"/>
            <a:ext cx="2733551" cy="292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9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068584" y="1726489"/>
            <a:ext cx="6848445" cy="2619862"/>
            <a:chOff x="5152560" y="1819795"/>
            <a:chExt cx="6223814" cy="2619862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54DCC95-93D4-495D-B9C7-0DC3A975A191}"/>
                </a:ext>
              </a:extLst>
            </p:cNvPr>
            <p:cNvSpPr txBox="1"/>
            <p:nvPr/>
          </p:nvSpPr>
          <p:spPr>
            <a:xfrm>
              <a:off x="5152560" y="1885112"/>
              <a:ext cx="613053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VIẾT TỪ KHÓ</a:t>
              </a:r>
              <a:endParaRPr lang="zh-CN" altLang="en-US" sz="80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2" name="文本框 3"/>
            <p:cNvSpPr txBox="1"/>
            <p:nvPr/>
          </p:nvSpPr>
          <p:spPr>
            <a:xfrm>
              <a:off x="5245837" y="1819795"/>
              <a:ext cx="613053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VIẾT TỪ KHÓ</a:t>
              </a:r>
              <a:endParaRPr lang="zh-CN" altLang="en-US" sz="80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16722" y="642435"/>
            <a:ext cx="4599287" cy="607867"/>
            <a:chOff x="4526052" y="773064"/>
            <a:chExt cx="4599287" cy="607867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FE869C03-6CB8-4CAB-8CB3-F7B16FA744A0}"/>
                </a:ext>
              </a:extLst>
            </p:cNvPr>
            <p:cNvGrpSpPr/>
            <p:nvPr/>
          </p:nvGrpSpPr>
          <p:grpSpPr>
            <a:xfrm>
              <a:off x="4526052" y="773064"/>
              <a:ext cx="4599287" cy="589205"/>
              <a:chOff x="4616970" y="4691921"/>
              <a:chExt cx="3492709" cy="449705"/>
            </a:xfrm>
          </p:grpSpPr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E6622511-C145-49A9-88F4-B46C9B8CDF3C}"/>
                  </a:ext>
                </a:extLst>
              </p:cNvPr>
              <p:cNvSpPr/>
              <p:nvPr/>
            </p:nvSpPr>
            <p:spPr>
              <a:xfrm>
                <a:off x="4616970" y="4691921"/>
                <a:ext cx="449705" cy="449705"/>
              </a:xfrm>
              <a:prstGeom prst="ellipse">
                <a:avLst/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6A1CB77C-8966-4CA3-98A0-EC9F0FE16589}"/>
                  </a:ext>
                </a:extLst>
              </p:cNvPr>
              <p:cNvSpPr/>
              <p:nvPr/>
            </p:nvSpPr>
            <p:spPr>
              <a:xfrm>
                <a:off x="5243478" y="4691921"/>
                <a:ext cx="2866201" cy="449705"/>
              </a:xfrm>
              <a:prstGeom prst="roundRect">
                <a:avLst>
                  <a:gd name="adj" fmla="val 50000"/>
                </a:avLst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129477" y="796156"/>
              <a:ext cx="2584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CHÍNH TẢ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29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43781" y="788911"/>
            <a:ext cx="5652653" cy="1018010"/>
            <a:chOff x="3703618" y="888023"/>
            <a:chExt cx="5652653" cy="1018010"/>
          </a:xfrm>
        </p:grpSpPr>
        <p:sp>
          <p:nvSpPr>
            <p:cNvPr id="14" name="矩形: 圆角 11"/>
            <p:cNvSpPr/>
            <p:nvPr/>
          </p:nvSpPr>
          <p:spPr>
            <a:xfrm>
              <a:off x="3703618" y="888023"/>
              <a:ext cx="5652653" cy="1018010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zh-CN" dirty="0">
                <a:solidFill>
                  <a:srgbClr val="21518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SemiBold" panose="02020600000000000000" pitchFamily="18" charset="-122"/>
                <a:ea typeface="思源宋体 SemiBold" panose="02020600000000000000" pitchFamily="18" charset="-122"/>
              </a:endParaRPr>
            </a:p>
          </p:txBody>
        </p:sp>
        <p:sp>
          <p:nvSpPr>
            <p:cNvPr id="10" name="矩形 1"/>
            <p:cNvSpPr/>
            <p:nvPr/>
          </p:nvSpPr>
          <p:spPr>
            <a:xfrm>
              <a:off x="3973506" y="1043085"/>
              <a:ext cx="511287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vo" panose="02040603050506020204" pitchFamily="18" charset="0"/>
                  <a:ea typeface="字魂35号-经典雅黑" panose="02000000000000000000" pitchFamily="2" charset="-122"/>
                </a:rPr>
                <a:t>LUYỆN VIẾT TỪ KHÓ</a:t>
              </a:r>
              <a:endParaRPr lang="zh-CN" alt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130" b="78981" l="52000" r="77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79" t="56327" r="21543" b="20272"/>
          <a:stretch/>
        </p:blipFill>
        <p:spPr>
          <a:xfrm>
            <a:off x="9461242" y="379623"/>
            <a:ext cx="1996752" cy="1836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130" b="78981" l="52000" r="77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79" t="56327" r="21543" b="20272"/>
          <a:stretch/>
        </p:blipFill>
        <p:spPr>
          <a:xfrm>
            <a:off x="9084210" y="677243"/>
            <a:ext cx="754064" cy="69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130" b="78981" l="52000" r="77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79" t="56327" r="21543" b="20272"/>
          <a:stretch/>
        </p:blipFill>
        <p:spPr>
          <a:xfrm>
            <a:off x="10655412" y="1902836"/>
            <a:ext cx="754064" cy="69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144971" y="2033103"/>
            <a:ext cx="4259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trổ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cuối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năm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06635" y="2040514"/>
            <a:ext cx="3797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trổ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cuối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năm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55131" y="2617877"/>
            <a:ext cx="28232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thơm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ngát</a:t>
            </a:r>
            <a:endParaRPr lang="en-US" sz="3200" b="1" dirty="0"/>
          </a:p>
        </p:txBody>
      </p:sp>
      <p:sp>
        <p:nvSpPr>
          <p:cNvPr id="19" name="Rectangle 18"/>
          <p:cNvSpPr/>
          <p:nvPr/>
        </p:nvSpPr>
        <p:spPr>
          <a:xfrm>
            <a:off x="4616796" y="2618464"/>
            <a:ext cx="2361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thơm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ngát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70388" y="3213399"/>
            <a:ext cx="4604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tỏa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khắp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khu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vườn</a:t>
            </a:r>
            <a:endParaRPr lang="en-US" sz="3200" b="1" dirty="0"/>
          </a:p>
        </p:txBody>
      </p:sp>
      <p:sp>
        <p:nvSpPr>
          <p:cNvPr id="22" name="Rectangle 21"/>
          <p:cNvSpPr/>
          <p:nvPr/>
        </p:nvSpPr>
        <p:spPr>
          <a:xfrm>
            <a:off x="4632053" y="3215631"/>
            <a:ext cx="4142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tỏa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khắp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khu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vườn</a:t>
            </a:r>
            <a:endParaRPr lang="en-US" sz="3200" b="1" dirty="0"/>
          </a:p>
        </p:txBody>
      </p:sp>
      <p:sp>
        <p:nvSpPr>
          <p:cNvPr id="8" name="Rectangle 7"/>
          <p:cNvSpPr/>
          <p:nvPr/>
        </p:nvSpPr>
        <p:spPr>
          <a:xfrm>
            <a:off x="4170388" y="3816031"/>
            <a:ext cx="20970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vảy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</a:t>
            </a:r>
            <a:endParaRPr lang="en-US" sz="3200" b="1" dirty="0"/>
          </a:p>
        </p:txBody>
      </p:sp>
      <p:sp>
        <p:nvSpPr>
          <p:cNvPr id="24" name="Rectangle 23"/>
          <p:cNvSpPr/>
          <p:nvPr/>
        </p:nvSpPr>
        <p:spPr>
          <a:xfrm>
            <a:off x="4621679" y="3810989"/>
            <a:ext cx="16353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vảy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</a:t>
            </a:r>
            <a:endParaRPr lang="en-US" sz="3200" b="1" dirty="0"/>
          </a:p>
        </p:txBody>
      </p:sp>
      <p:sp>
        <p:nvSpPr>
          <p:cNvPr id="11" name="Rectangle 10"/>
          <p:cNvSpPr/>
          <p:nvPr/>
        </p:nvSpPr>
        <p:spPr>
          <a:xfrm>
            <a:off x="4170388" y="4418663"/>
            <a:ext cx="24160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lác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đác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200" b="1" dirty="0"/>
          </a:p>
        </p:txBody>
      </p:sp>
      <p:sp>
        <p:nvSpPr>
          <p:cNvPr id="27" name="Rectangle 26"/>
          <p:cNvSpPr/>
          <p:nvPr/>
        </p:nvSpPr>
        <p:spPr>
          <a:xfrm>
            <a:off x="4630982" y="4413154"/>
            <a:ext cx="19543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lác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đác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77220" y="5040833"/>
            <a:ext cx="2826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Wingdings" panose="05000000000000000000" pitchFamily="2" charset="2"/>
              <a:buChar char="§"/>
            </a:pP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lủng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lẳng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200" b="1" dirty="0"/>
          </a:p>
        </p:txBody>
      </p:sp>
      <p:sp>
        <p:nvSpPr>
          <p:cNvPr id="29" name="Rectangle 28"/>
          <p:cNvSpPr/>
          <p:nvPr/>
        </p:nvSpPr>
        <p:spPr>
          <a:xfrm>
            <a:off x="4691618" y="5041256"/>
            <a:ext cx="23070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lủng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lẳng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37" r="51257"/>
          <a:stretch/>
        </p:blipFill>
        <p:spPr>
          <a:xfrm>
            <a:off x="-176129" y="1806921"/>
            <a:ext cx="5090520" cy="490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0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6" grpId="0"/>
      <p:bldP spid="19" grpId="0"/>
      <p:bldP spid="7" grpId="0"/>
      <p:bldP spid="22" grpId="0"/>
      <p:bldP spid="8" grpId="0"/>
      <p:bldP spid="24" grpId="0"/>
      <p:bldP spid="11" grpId="0"/>
      <p:bldP spid="27" grpId="0"/>
      <p:bldP spid="15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6"/>
          <p:cNvGrpSpPr/>
          <p:nvPr/>
        </p:nvGrpSpPr>
        <p:grpSpPr>
          <a:xfrm>
            <a:off x="2567920" y="1989922"/>
            <a:ext cx="7056160" cy="2396940"/>
            <a:chOff x="4313214" y="1531367"/>
            <a:chExt cx="8406063" cy="2855495"/>
          </a:xfrm>
        </p:grpSpPr>
        <p:sp>
          <p:nvSpPr>
            <p:cNvPr id="6" name="矩形: 圆角 7"/>
            <p:cNvSpPr/>
            <p:nvPr userDrawn="1"/>
          </p:nvSpPr>
          <p:spPr>
            <a:xfrm>
              <a:off x="4313214" y="1531367"/>
              <a:ext cx="8406063" cy="2855495"/>
            </a:xfrm>
            <a:prstGeom prst="roundRect">
              <a:avLst>
                <a:gd name="adj" fmla="val 10487"/>
              </a:avLst>
            </a:prstGeom>
            <a:solidFill>
              <a:schemeClr val="bg1"/>
            </a:solidFill>
            <a:ln w="127000" cmpd="thickThin">
              <a:solidFill>
                <a:srgbClr val="2151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: 圆角 8"/>
            <p:cNvSpPr/>
            <p:nvPr userDrawn="1"/>
          </p:nvSpPr>
          <p:spPr>
            <a:xfrm>
              <a:off x="4770499" y="1868251"/>
              <a:ext cx="176464" cy="2181726"/>
            </a:xfrm>
            <a:prstGeom prst="roundRect">
              <a:avLst>
                <a:gd name="adj" fmla="val 50000"/>
              </a:avLst>
            </a:prstGeom>
            <a:solidFill>
              <a:srgbClr val="2151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55537" y="1097819"/>
            <a:ext cx="5247518" cy="675646"/>
            <a:chOff x="3353973" y="1082351"/>
            <a:chExt cx="5247518" cy="675646"/>
          </a:xfrm>
        </p:grpSpPr>
        <p:grpSp>
          <p:nvGrpSpPr>
            <p:cNvPr id="9" name="组合 8"/>
            <p:cNvGrpSpPr/>
            <p:nvPr/>
          </p:nvGrpSpPr>
          <p:grpSpPr>
            <a:xfrm>
              <a:off x="3353973" y="1082351"/>
              <a:ext cx="5247518" cy="675646"/>
              <a:chOff x="4616970" y="4691921"/>
              <a:chExt cx="3492709" cy="449705"/>
            </a:xfrm>
          </p:grpSpPr>
          <p:sp>
            <p:nvSpPr>
              <p:cNvPr id="11" name="椭圆 6"/>
              <p:cNvSpPr/>
              <p:nvPr/>
            </p:nvSpPr>
            <p:spPr>
              <a:xfrm>
                <a:off x="4616970" y="4691921"/>
                <a:ext cx="449705" cy="449705"/>
              </a:xfrm>
              <a:prstGeom prst="ellipse">
                <a:avLst/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: 圆角 7"/>
              <p:cNvSpPr/>
              <p:nvPr/>
            </p:nvSpPr>
            <p:spPr>
              <a:xfrm>
                <a:off x="5243478" y="4691921"/>
                <a:ext cx="2866201" cy="449705"/>
              </a:xfrm>
              <a:prstGeom prst="roundRect">
                <a:avLst>
                  <a:gd name="adj" fmla="val 50000"/>
                </a:avLst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5285520" y="1127786"/>
              <a:ext cx="2584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CHÍNH TẢ</a:t>
              </a:r>
            </a:p>
          </p:txBody>
        </p:sp>
      </p:grpSp>
      <p:sp>
        <p:nvSpPr>
          <p:cNvPr id="13" name="矩形 2"/>
          <p:cNvSpPr/>
          <p:nvPr/>
        </p:nvSpPr>
        <p:spPr>
          <a:xfrm>
            <a:off x="4876095" y="3549355"/>
            <a:ext cx="28296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Mai </a:t>
            </a:r>
            <a:r>
              <a:rPr lang="en-US" altLang="zh-CN" sz="3200" b="1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Văn</a:t>
            </a:r>
            <a:r>
              <a:rPr lang="en-US" altLang="zh-CN" sz="3200" b="1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Tạo</a:t>
            </a:r>
            <a:endParaRPr lang="zh-CN" altLang="en-US" sz="3200" b="1" dirty="0">
              <a:solidFill>
                <a:srgbClr val="21518F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25834" y="2272707"/>
            <a:ext cx="6464827" cy="1402750"/>
            <a:chOff x="3064195" y="2379189"/>
            <a:chExt cx="6464827" cy="1402750"/>
          </a:xfrm>
        </p:grpSpPr>
        <p:sp>
          <p:nvSpPr>
            <p:cNvPr id="15" name="矩形 1"/>
            <p:cNvSpPr/>
            <p:nvPr/>
          </p:nvSpPr>
          <p:spPr>
            <a:xfrm>
              <a:off x="3129513" y="2458500"/>
              <a:ext cx="639950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21518F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SẦU RIÊNG</a:t>
              </a:r>
              <a:endParaRPr lang="zh-CN" altLang="en-US" sz="8000" dirty="0">
                <a:solidFill>
                  <a:srgbClr val="21518F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6" name="矩形 1"/>
            <p:cNvSpPr/>
            <p:nvPr/>
          </p:nvSpPr>
          <p:spPr>
            <a:xfrm>
              <a:off x="3064195" y="2379189"/>
              <a:ext cx="639950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SẦU RIÊNG</a:t>
              </a:r>
              <a:endParaRPr lang="zh-CN" altLang="en-US" sz="80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75" b="55407"/>
          <a:stretch/>
        </p:blipFill>
        <p:spPr>
          <a:xfrm flipH="1">
            <a:off x="8178760" y="2702534"/>
            <a:ext cx="4212793" cy="41815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3" b="54495"/>
          <a:stretch/>
        </p:blipFill>
        <p:spPr>
          <a:xfrm>
            <a:off x="81701" y="3665559"/>
            <a:ext cx="3687659" cy="321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7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532848" y="1334606"/>
            <a:ext cx="8159736" cy="1661100"/>
            <a:chOff x="5152560" y="1793672"/>
            <a:chExt cx="6214579" cy="1661100"/>
          </a:xfrm>
        </p:grpSpPr>
        <p:sp>
          <p:nvSpPr>
            <p:cNvPr id="18" name="文本框 3"/>
            <p:cNvSpPr txBox="1"/>
            <p:nvPr/>
          </p:nvSpPr>
          <p:spPr>
            <a:xfrm>
              <a:off x="5152560" y="1885112"/>
              <a:ext cx="61305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TẬP</a:t>
              </a:r>
              <a:endParaRPr lang="zh-CN" altLang="en-US" sz="96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9" name="文本框 3"/>
            <p:cNvSpPr txBox="1"/>
            <p:nvPr/>
          </p:nvSpPr>
          <p:spPr>
            <a:xfrm>
              <a:off x="5236602" y="1793672"/>
              <a:ext cx="61305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TẬP</a:t>
              </a:r>
              <a:endParaRPr lang="zh-CN" altLang="en-US" sz="96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20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6835"/>
          <a:stretch/>
        </p:blipFill>
        <p:spPr>
          <a:xfrm>
            <a:off x="-186294" y="2297476"/>
            <a:ext cx="7090015" cy="46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27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06458"/>
            <a:ext cx="4702975" cy="32241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3771" y="712303"/>
            <a:ext cx="80025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vần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ut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hay </a:t>
            </a:r>
            <a:r>
              <a:rPr lang="en-US" sz="32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uc</a:t>
            </a:r>
            <a:r>
              <a:rPr lang="en-US" sz="3200" b="1" i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1898282" y="1677503"/>
            <a:ext cx="874136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đò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lá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trúc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qua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mơ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tròn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trĩnh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bòng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đung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nghiêng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lất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phất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hạt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chao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gợn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Tây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Hồ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lăn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tăn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791444" y="1503680"/>
            <a:ext cx="1015755" cy="783423"/>
            <a:chOff x="5791444" y="1503680"/>
            <a:chExt cx="1015755" cy="783423"/>
          </a:xfrm>
        </p:grpSpPr>
        <p:sp>
          <p:nvSpPr>
            <p:cNvPr id="3" name="Rectangle 2"/>
            <p:cNvSpPr/>
            <p:nvPr/>
          </p:nvSpPr>
          <p:spPr>
            <a:xfrm>
              <a:off x="5791444" y="1687663"/>
              <a:ext cx="1015755" cy="599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</a:t>
              </a:r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…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299321" y="1503680"/>
              <a:ext cx="324755" cy="183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62164" y="2639052"/>
            <a:ext cx="1107196" cy="783423"/>
            <a:chOff x="5791444" y="1503680"/>
            <a:chExt cx="1107196" cy="783423"/>
          </a:xfrm>
        </p:grpSpPr>
        <p:sp>
          <p:nvSpPr>
            <p:cNvPr id="18" name="Rectangle 17"/>
            <p:cNvSpPr/>
            <p:nvPr/>
          </p:nvSpPr>
          <p:spPr>
            <a:xfrm>
              <a:off x="5791444" y="1687663"/>
              <a:ext cx="1107196" cy="599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 …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99321" y="1503680"/>
              <a:ext cx="324755" cy="1839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62845" y="3154322"/>
            <a:ext cx="1107196" cy="783423"/>
            <a:chOff x="5791444" y="1503680"/>
            <a:chExt cx="1107196" cy="783423"/>
          </a:xfrm>
        </p:grpSpPr>
        <p:sp>
          <p:nvSpPr>
            <p:cNvPr id="21" name="Rectangle 20"/>
            <p:cNvSpPr/>
            <p:nvPr/>
          </p:nvSpPr>
          <p:spPr>
            <a:xfrm>
              <a:off x="5791444" y="1687663"/>
              <a:ext cx="1107196" cy="599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 …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299321" y="1503680"/>
              <a:ext cx="324755" cy="1839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7" y="4064741"/>
            <a:ext cx="4998720" cy="278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6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016000" y="2367280"/>
            <a:ext cx="924560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6000" y="2733040"/>
            <a:ext cx="718667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9542933" y="2712720"/>
            <a:ext cx="738987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6000" y="3104853"/>
            <a:ext cx="1595119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590799" y="3444071"/>
            <a:ext cx="751840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788399" y="3444071"/>
            <a:ext cx="670561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792719" y="3821979"/>
            <a:ext cx="1442721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42971" y="691983"/>
            <a:ext cx="106784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2/ </a:t>
            </a: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Chọn tiếng thích hợp trong ngoặc đơn để hoàn chỉnh bài văn sau:</a:t>
            </a:r>
            <a:endParaRPr lang="en-US" sz="28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255520" y="2540000"/>
            <a:ext cx="873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40560" y="2905760"/>
            <a:ext cx="74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595360" y="2895600"/>
            <a:ext cx="74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814320" y="3281680"/>
            <a:ext cx="187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545840" y="3637280"/>
            <a:ext cx="74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792719" y="3637280"/>
            <a:ext cx="74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419991" y="3991312"/>
            <a:ext cx="1239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42959" y="4759027"/>
            <a:ext cx="2317917" cy="23179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51790">
            <a:off x="1824688" y="5913943"/>
            <a:ext cx="1206499" cy="12064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24892">
            <a:off x="-273193" y="3660313"/>
            <a:ext cx="1564580" cy="161960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801774" y="-166008"/>
            <a:ext cx="1627598" cy="16275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9325" flipH="1">
            <a:off x="10983295" y="1169042"/>
            <a:ext cx="1406357" cy="140635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5607" flipH="1">
            <a:off x="9610464" y="-276907"/>
            <a:ext cx="1421794" cy="1471800"/>
          </a:xfrm>
          <a:prstGeom prst="rect">
            <a:avLst/>
          </a:prstGeom>
        </p:spPr>
      </p:pic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937104" y="1427480"/>
            <a:ext cx="10381135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đẹp</a:t>
            </a:r>
            <a:endParaRPr lang="en-US" alt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just" eaLnBrk="1" hangingPunct="1"/>
            <a:r>
              <a:rPr lang="en-US" alt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         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quanh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thật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: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chan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hòa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rót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mật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xuống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khóm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trúc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trút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rì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sớm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cút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cúc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    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lóng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lánh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nóng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nánh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sương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mai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…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do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bàn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tay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tạo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nên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lên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):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chùa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cong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vúc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vút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),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bức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tranh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rực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rỡ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sắc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ca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láo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lức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náo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nức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lòng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2400">
                <a:solidFill>
                  <a:srgbClr val="002060"/>
                </a:solidFill>
                <a:latin typeface="UTM Avo" panose="02040603050506020204" pitchFamily="18" charset="0"/>
              </a:rPr>
              <a:t>,…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Nhưng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nhất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vẫn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vẻ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tâm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hồn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biết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mới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khả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năng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thức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điểm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càng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tươi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algn="r" eaLnBrk="1" hangingPunct="1"/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Hòa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Bình</a:t>
            </a:r>
            <a:endParaRPr lang="en-US" alt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7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29647" y="1253326"/>
            <a:ext cx="8232267" cy="1862048"/>
            <a:chOff x="4610899" y="1864792"/>
            <a:chExt cx="6269820" cy="1862048"/>
          </a:xfrm>
        </p:grpSpPr>
        <p:sp>
          <p:nvSpPr>
            <p:cNvPr id="4" name="文本框 3"/>
            <p:cNvSpPr txBox="1"/>
            <p:nvPr/>
          </p:nvSpPr>
          <p:spPr>
            <a:xfrm>
              <a:off x="4610899" y="1864792"/>
              <a:ext cx="61305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THƯ GIÃN</a:t>
              </a:r>
              <a:endParaRPr lang="zh-CN" altLang="en-US" sz="115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5" name="文本框 3"/>
            <p:cNvSpPr txBox="1"/>
            <p:nvPr/>
          </p:nvSpPr>
          <p:spPr>
            <a:xfrm>
              <a:off x="4750182" y="1864792"/>
              <a:ext cx="61305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THƯ GIÃN</a:t>
              </a:r>
              <a:endParaRPr lang="zh-CN" altLang="en-US" sz="115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1" y="2560320"/>
            <a:ext cx="5353447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414</Words>
  <Application>Microsoft Office PowerPoint</Application>
  <PresentationFormat>Widescreen</PresentationFormat>
  <Paragraphs>60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等线</vt:lpstr>
      <vt:lpstr>思源宋体 SemiBold</vt:lpstr>
      <vt:lpstr>UTM Futura Extra</vt:lpstr>
      <vt:lpstr>UTM Gradoo</vt:lpstr>
      <vt:lpstr>字魂35号-经典雅黑</vt:lpstr>
      <vt:lpstr>Times New Roman</vt:lpstr>
      <vt:lpstr>Arial</vt:lpstr>
      <vt:lpstr>Wingdings</vt:lpstr>
      <vt:lpstr>UTM Avo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Sau rieng</dc:title>
  <dc:subject>Chinh ta 4</dc:subject>
  <dc:creator>KTUTS</dc:creator>
  <cp:keywords>VIETBAO</cp:keywords>
  <cp:lastModifiedBy>Nguyen Huu Hieu</cp:lastModifiedBy>
  <cp:revision>89</cp:revision>
  <dcterms:created xsi:type="dcterms:W3CDTF">2019-07-25T16:01:57Z</dcterms:created>
  <dcterms:modified xsi:type="dcterms:W3CDTF">2022-01-23T13:45:42Z</dcterms:modified>
  <cp:version>U24</cp:version>
</cp:coreProperties>
</file>